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4" r:id="rId4"/>
    <p:sldId id="276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5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4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447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9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230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43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72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4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1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1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5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6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3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9F31-989E-435C-A6EC-3349EE8CAF2D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5CBD09-C590-43E9-BE45-970C5904E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8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5171" y="139338"/>
            <a:ext cx="9826555" cy="451539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Hawthorne Elementary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278675"/>
            <a:ext cx="2563606" cy="30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6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Hawthorne Redesign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05" y="561758"/>
            <a:ext cx="8105671" cy="60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8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Hawthorne Redesign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58" y="684849"/>
            <a:ext cx="7653494" cy="57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6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 City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58" y="110532"/>
            <a:ext cx="8788959" cy="65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 City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8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 City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84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0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 City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 City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Dream City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9497" y="172452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/>
          </a:p>
          <a:p>
            <a:r>
              <a:rPr lang="en-US" sz="2400" dirty="0"/>
              <a:t>All classes 4K- grade 5 visited the cities and played an "I Spy " game looking for what makes a great city. This meshed nicely with curriculum at all grade levels, even our 4 K classes who are currently studying Community Helpers.</a:t>
            </a:r>
          </a:p>
        </p:txBody>
      </p:sp>
    </p:spTree>
    <p:extLst>
      <p:ext uri="{BB962C8B-B14F-4D97-AF65-F5344CB8AC3E}">
        <p14:creationId xmlns:p14="http://schemas.microsoft.com/office/powerpoint/2010/main" val="390213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7011" y="1637881"/>
            <a:ext cx="7144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 you Scott Kiley, our Urban Planner and parent, for assisting with the process, once again!</a:t>
            </a:r>
          </a:p>
        </p:txBody>
      </p:sp>
    </p:spTree>
    <p:extLst>
      <p:ext uri="{BB962C8B-B14F-4D97-AF65-F5344CB8AC3E}">
        <p14:creationId xmlns:p14="http://schemas.microsoft.com/office/powerpoint/2010/main" val="345631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114" y="1227909"/>
            <a:ext cx="803801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Art teacher Julie Olsen leads the Terrace Town project, and this year made it an experience that touched all of the Hawthorne students!</a:t>
            </a:r>
          </a:p>
          <a:p>
            <a:endParaRPr lang="en-US" sz="2000" dirty="0" smtClean="0"/>
          </a:p>
          <a:p>
            <a:r>
              <a:rPr lang="en-US" sz="2000" dirty="0" smtClean="0"/>
              <a:t>There were contributions by all grades….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Grades 2/3 brainstormed and designed buildings they wanted in the </a:t>
            </a:r>
            <a:r>
              <a:rPr lang="en-US" sz="2000" dirty="0" smtClean="0"/>
              <a:t>cities.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Grades </a:t>
            </a:r>
            <a:r>
              <a:rPr lang="en-US" sz="2000" dirty="0"/>
              <a:t>4/5 studied infrastructure and created utilities, transportation, and parks and </a:t>
            </a:r>
            <a:r>
              <a:rPr lang="en-US" sz="2000" dirty="0" smtClean="0"/>
              <a:t>recreation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rade </a:t>
            </a:r>
            <a:r>
              <a:rPr lang="en-US" sz="2000" dirty="0"/>
              <a:t>k/1 created neighborhoods with houses surrounding a greenspace with trees and a play structure. </a:t>
            </a: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6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345" y="750277"/>
            <a:ext cx="816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some mapping examples kids did in pairs as part of </a:t>
            </a:r>
            <a:r>
              <a:rPr lang="en-US" dirty="0" smtClean="0"/>
              <a:t>Mentor Scott Kiley’s presentation…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30" y="1730828"/>
            <a:ext cx="6487885" cy="48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724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8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5989" y="1524000"/>
            <a:ext cx="81686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Hawthorne designed and built two cities….</a:t>
            </a:r>
          </a:p>
          <a:p>
            <a:endParaRPr lang="en-US" sz="2800" dirty="0"/>
          </a:p>
          <a:p>
            <a:r>
              <a:rPr lang="en-US" sz="2800" dirty="0" smtClean="0"/>
              <a:t>Hawthorne Redesign-  A reimagining of the neighborhood</a:t>
            </a:r>
          </a:p>
          <a:p>
            <a:endParaRPr lang="en-US" sz="2800" dirty="0"/>
          </a:p>
          <a:p>
            <a:r>
              <a:rPr lang="en-US" sz="2800" dirty="0" smtClean="0"/>
              <a:t>Dream City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130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Hawthorne Redesign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69" y="330926"/>
            <a:ext cx="8331349" cy="62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Hawthorne Redesign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04" y="792591"/>
            <a:ext cx="10058400" cy="59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9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897" y="702715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Hawthorne Redesign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474" y="1135806"/>
            <a:ext cx="6439040" cy="48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2" y="330926"/>
            <a:ext cx="83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Hawthorne Redesign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12" y="561758"/>
            <a:ext cx="7673591" cy="57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3598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</TotalTime>
  <Words>203</Words>
  <Application>Microsoft Office PowerPoint</Application>
  <PresentationFormat>Widescreen</PresentationFormat>
  <Paragraphs>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Hawthorne Elementary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Hawthorne Elementary</dc:title>
  <dc:creator>mthgs</dc:creator>
  <cp:lastModifiedBy>mthgs</cp:lastModifiedBy>
  <cp:revision>13</cp:revision>
  <dcterms:created xsi:type="dcterms:W3CDTF">2022-03-11T18:31:52Z</dcterms:created>
  <dcterms:modified xsi:type="dcterms:W3CDTF">2022-03-18T16:03:10Z</dcterms:modified>
</cp:coreProperties>
</file>