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66" r:id="rId7"/>
    <p:sldId id="263" r:id="rId8"/>
    <p:sldId id="265" r:id="rId9"/>
    <p:sldId id="264" r:id="rId10"/>
    <p:sldId id="267" r:id="rId11"/>
    <p:sldId id="269" r:id="rId12"/>
    <p:sldId id="270" r:id="rId13"/>
    <p:sldId id="274" r:id="rId14"/>
    <p:sldId id="273" r:id="rId15"/>
    <p:sldId id="271" r:id="rId16"/>
    <p:sldId id="27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8" autoAdjust="0"/>
    <p:restoredTop sz="94660"/>
  </p:normalViewPr>
  <p:slideViewPr>
    <p:cSldViewPr>
      <p:cViewPr varScale="1">
        <p:scale>
          <a:sx n="65" d="100"/>
          <a:sy n="65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B25B9-FE69-46D5-B63D-9D90148AFEF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7A79D-ABCE-43C7-B8D4-F95A9DBA2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B25B9-FE69-46D5-B63D-9D90148AFEF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7A79D-ABCE-43C7-B8D4-F95A9DBA2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B25B9-FE69-46D5-B63D-9D90148AFEF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7A79D-ABCE-43C7-B8D4-F95A9DBA2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B25B9-FE69-46D5-B63D-9D90148AFEF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7A79D-ABCE-43C7-B8D4-F95A9DBA2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B25B9-FE69-46D5-B63D-9D90148AFEF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7A79D-ABCE-43C7-B8D4-F95A9DBA2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B25B9-FE69-46D5-B63D-9D90148AFEF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7A79D-ABCE-43C7-B8D4-F95A9DBA2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B25B9-FE69-46D5-B63D-9D90148AFEF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7A79D-ABCE-43C7-B8D4-F95A9DBA2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B25B9-FE69-46D5-B63D-9D90148AFEF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7A79D-ABCE-43C7-B8D4-F95A9DBA2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B25B9-FE69-46D5-B63D-9D90148AFEF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7A79D-ABCE-43C7-B8D4-F95A9DBA2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B25B9-FE69-46D5-B63D-9D90148AFEF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7A79D-ABCE-43C7-B8D4-F95A9DBA2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B25B9-FE69-46D5-B63D-9D90148AFEF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7A79D-ABCE-43C7-B8D4-F95A9DBA2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FB25B9-FE69-46D5-B63D-9D90148AFEF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4F7A79D-ABCE-43C7-B8D4-F95A9DBA2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Green Building Options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Terrace Town Workshop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Livable Communities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Terrace Town Workshop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Conserve Landscapes</a:t>
            </a:r>
            <a:endParaRPr lang="en-US" dirty="0"/>
          </a:p>
        </p:txBody>
      </p:sp>
      <p:pic>
        <p:nvPicPr>
          <p:cNvPr id="49154" name="Picture 2" descr="http://www.fauna-flora.org/wp-content/uploads/Cycle-path-1-Credit-Fundatia-AD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64008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 Transportation Options</a:t>
            </a:r>
            <a:endParaRPr lang="en-US" dirty="0"/>
          </a:p>
        </p:txBody>
      </p:sp>
      <p:pic>
        <p:nvPicPr>
          <p:cNvPr id="52226" name="Picture 2" descr="http://www.utdallas.edu/news/imgs/alt-transportation-cruiser-310-2012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3994058" cy="2667000"/>
          </a:xfrm>
          <a:prstGeom prst="rect">
            <a:avLst/>
          </a:prstGeom>
          <a:noFill/>
        </p:spPr>
      </p:pic>
      <p:pic>
        <p:nvPicPr>
          <p:cNvPr id="52228" name="Picture 4" descr="http://gcmag.org/wp-content/uploads/2013/10/IMG_3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514600"/>
            <a:ext cx="4465636" cy="297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Encourage Mixed-Use Development</a:t>
            </a:r>
            <a:endParaRPr lang="en-US" dirty="0"/>
          </a:p>
        </p:txBody>
      </p:sp>
      <p:pic>
        <p:nvPicPr>
          <p:cNvPr id="1026" name="Picture 2" descr="http://www.actransit.org/wp-content/uploads/Livable-Communiti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41148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Vibrant Public Spaces</a:t>
            </a:r>
            <a:endParaRPr lang="en-US" dirty="0"/>
          </a:p>
        </p:txBody>
      </p:sp>
      <p:pic>
        <p:nvPicPr>
          <p:cNvPr id="3" name="Picture 2" descr="http://nextcity.org/images/daily/_resized/header_BB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62000"/>
            <a:ext cx="5958495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 Environmental Resources</a:t>
            </a:r>
            <a:endParaRPr lang="en-US" dirty="0"/>
          </a:p>
        </p:txBody>
      </p:sp>
      <p:pic>
        <p:nvPicPr>
          <p:cNvPr id="53250" name="Picture 2" descr="http://www.epa.gov/epahome/images/ga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4953000" cy="3823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.bp.blogspot.com/_YLI2pHe8QjM/TF99SQdO8kI/AAAAAAAAASg/oLH4QvoGgW8/s1600/SF+Contest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655859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Passive solar for Terrace Town!</a:t>
            </a:r>
          </a:p>
          <a:p>
            <a:pPr>
              <a:buNone/>
            </a:pPr>
            <a:r>
              <a:rPr lang="en-US" dirty="0" smtClean="0"/>
              <a:t>Considerations: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Orientation of design features to sun and wind</a:t>
            </a:r>
          </a:p>
          <a:p>
            <a:r>
              <a:rPr lang="en-US" dirty="0" smtClean="0"/>
              <a:t>Exterior surface color</a:t>
            </a:r>
          </a:p>
          <a:p>
            <a:r>
              <a:rPr lang="en-US" dirty="0" smtClean="0"/>
              <a:t>Windows strategically placed </a:t>
            </a:r>
          </a:p>
          <a:p>
            <a:r>
              <a:rPr lang="en-US" dirty="0" smtClean="0"/>
              <a:t>Thermal mass- materials that absorb heat to help in keeping indoors warm </a:t>
            </a:r>
            <a:r>
              <a:rPr lang="en-US" smtClean="0"/>
              <a:t>or keep cool air out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Panels</a:t>
            </a:r>
            <a:endParaRPr lang="en-US" dirty="0"/>
          </a:p>
        </p:txBody>
      </p:sp>
      <p:pic>
        <p:nvPicPr>
          <p:cNvPr id="1026" name="Picture 2" descr="http://houseplansandmore.com/images/Articles/solar-panel2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7150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Insulated Basement Floors</a:t>
            </a:r>
            <a:endParaRPr lang="en-US" dirty="0"/>
          </a:p>
        </p:txBody>
      </p:sp>
      <p:pic>
        <p:nvPicPr>
          <p:cNvPr id="41986" name="Picture 2" descr="http://3.bp.blogspot.com/_V_pTs3WXbmc/TO4JZFdyYnI/AAAAAAAAANY/nvft0xTcyTY/s1600/IMG_1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33400"/>
            <a:ext cx="5978525" cy="4485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Turbines</a:t>
            </a:r>
            <a:endParaRPr lang="en-US" dirty="0"/>
          </a:p>
        </p:txBody>
      </p:sp>
      <p:pic>
        <p:nvPicPr>
          <p:cNvPr id="43010" name="Picture 2" descr="http://www.rbgrant.co.uk/wp-content/uploads/2012/10/Wind-Turbine-Horizontal-Roof-Mounted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Insulated Foundation Walls</a:t>
            </a:r>
            <a:endParaRPr lang="en-US" dirty="0"/>
          </a:p>
        </p:txBody>
      </p:sp>
      <p:pic>
        <p:nvPicPr>
          <p:cNvPr id="44034" name="Picture 2" descr="green home insulated wall found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33400"/>
            <a:ext cx="2971800" cy="4736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 Station</a:t>
            </a:r>
            <a:endParaRPr lang="en-US" dirty="0"/>
          </a:p>
        </p:txBody>
      </p:sp>
      <p:pic>
        <p:nvPicPr>
          <p:cNvPr id="48130" name="Picture 2" descr="http://idreamofeden.files.wordpress.com/2011/05/comp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153275" cy="472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Garden</a:t>
            </a:r>
            <a:endParaRPr lang="en-US" dirty="0"/>
          </a:p>
        </p:txBody>
      </p:sp>
      <p:pic>
        <p:nvPicPr>
          <p:cNvPr id="45058" name="Picture 2" descr="http://www.esf.edu/ere/endreny/GICalculator/RainGarden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210501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Planted on East and West</a:t>
            </a:r>
            <a:endParaRPr lang="en-US" dirty="0"/>
          </a:p>
        </p:txBody>
      </p:sp>
      <p:pic>
        <p:nvPicPr>
          <p:cNvPr id="47106" name="Picture 2" descr="http://phytosphere.com/vtf/treeplacemen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705600" cy="447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Together…</a:t>
            </a:r>
            <a:endParaRPr lang="en-US" dirty="0"/>
          </a:p>
        </p:txBody>
      </p:sp>
      <p:pic>
        <p:nvPicPr>
          <p:cNvPr id="46082" name="Picture 2" descr="http://www.myfloridagreenbuilding.info/images/Anatom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87790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152</TotalTime>
  <Words>89</Words>
  <Application>Microsoft Office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Green Building Options</vt:lpstr>
      <vt:lpstr>Solar Panels</vt:lpstr>
      <vt:lpstr>Insulated Basement Floors</vt:lpstr>
      <vt:lpstr>Wind Turbines</vt:lpstr>
      <vt:lpstr>Insulated Foundation Walls</vt:lpstr>
      <vt:lpstr>Compost Station</vt:lpstr>
      <vt:lpstr>Rain Garden</vt:lpstr>
      <vt:lpstr>Trees Planted on East and West</vt:lpstr>
      <vt:lpstr>All Together…</vt:lpstr>
      <vt:lpstr>Making Livable Communities</vt:lpstr>
      <vt:lpstr>Conserve Landscapes</vt:lpstr>
      <vt:lpstr>Vary Transportation Options</vt:lpstr>
      <vt:lpstr>Encourage Mixed-Use Development</vt:lpstr>
      <vt:lpstr>Build Vibrant Public Spaces</vt:lpstr>
      <vt:lpstr>Protect Environmental Resources</vt:lpstr>
      <vt:lpstr>Slide 16</vt:lpstr>
      <vt:lpstr>Slide 17</vt:lpstr>
    </vt:vector>
  </TitlesOfParts>
  <Company>City of Madison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Building Options</dc:title>
  <dc:creator>mtintern</dc:creator>
  <cp:lastModifiedBy>mtintern</cp:lastModifiedBy>
  <cp:revision>18</cp:revision>
  <dcterms:created xsi:type="dcterms:W3CDTF">2013-11-15T17:25:39Z</dcterms:created>
  <dcterms:modified xsi:type="dcterms:W3CDTF">2013-11-18T15:19:47Z</dcterms:modified>
</cp:coreProperties>
</file>