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7" r:id="rId4"/>
    <p:sldId id="273" r:id="rId5"/>
    <p:sldId id="274" r:id="rId6"/>
    <p:sldId id="275" r:id="rId7"/>
    <p:sldId id="282" r:id="rId8"/>
    <p:sldId id="258" r:id="rId9"/>
    <p:sldId id="266" r:id="rId10"/>
    <p:sldId id="269" r:id="rId11"/>
    <p:sldId id="271" r:id="rId12"/>
    <p:sldId id="260" r:id="rId13"/>
    <p:sldId id="263" r:id="rId14"/>
    <p:sldId id="264" r:id="rId15"/>
    <p:sldId id="270" r:id="rId16"/>
    <p:sldId id="276" r:id="rId17"/>
    <p:sldId id="277" r:id="rId18"/>
    <p:sldId id="278" r:id="rId19"/>
    <p:sldId id="279" r:id="rId20"/>
    <p:sldId id="280" r:id="rId21"/>
    <p:sldId id="281" r:id="rId22"/>
    <p:sldId id="27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12/20/2021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09518" y="4023357"/>
            <a:ext cx="6815669" cy="1320802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Uncommon Buildings</a:t>
            </a:r>
            <a:endParaRPr lang="en-US" sz="4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50" y="1051025"/>
            <a:ext cx="1939390" cy="233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5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24" y="958619"/>
            <a:ext cx="7434256" cy="49600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63989" y="2976975"/>
            <a:ext cx="2685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BedZED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Zero Carbon Community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London, England  2002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16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33" y="1414134"/>
            <a:ext cx="6210578" cy="4138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14358" y="1720339"/>
            <a:ext cx="30590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Kunsthaus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Graz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Graz, Austria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2003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62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Civic Structures</a:t>
            </a:r>
            <a:endParaRPr lang="en-US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98" y="2818014"/>
            <a:ext cx="4536535" cy="30258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60720" y="2818014"/>
            <a:ext cx="4771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The Blue Carpet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Bench 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New Castle, England   2001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0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62" y="1260187"/>
            <a:ext cx="6350000" cy="4254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80960" y="2842953"/>
            <a:ext cx="3898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Spaghetti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bench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Various locations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36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80" y="1124572"/>
            <a:ext cx="6302750" cy="42038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3732" y="5596820"/>
            <a:ext cx="4965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Hahn/Cock  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Trafalgar Square     London, England  2013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06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80" y="1629294"/>
            <a:ext cx="4694419" cy="35162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49193" y="3291840"/>
            <a:ext cx="3424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Metro entrance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Bilbao, Spain  1995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83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67" y="1902921"/>
            <a:ext cx="3813423" cy="30265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8786" y="3142211"/>
            <a:ext cx="4239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Gateway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Arch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Louis 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1965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72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56" y="719220"/>
            <a:ext cx="4073583" cy="54314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3599" y="3250275"/>
            <a:ext cx="4148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India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Gate 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Delhi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, 1931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93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31" y="1443505"/>
            <a:ext cx="6541670" cy="4350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38901" y="3067396"/>
            <a:ext cx="2934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Heian-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Jingu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Shrine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Kyoto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Japan 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1895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970" y="980901"/>
            <a:ext cx="9322258" cy="43595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9862" y="5619404"/>
            <a:ext cx="7780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Brandenburg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Gate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Berlin,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Germany   1791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78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Commercial Buildings </a:t>
            </a:r>
            <a:endParaRPr lang="en-US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465" y="2459817"/>
            <a:ext cx="3662102" cy="3735344"/>
          </a:xfrm>
        </p:spPr>
      </p:pic>
      <p:sp>
        <p:nvSpPr>
          <p:cNvPr id="5" name="TextBox 4"/>
          <p:cNvSpPr txBox="1"/>
          <p:nvPr/>
        </p:nvSpPr>
        <p:spPr>
          <a:xfrm>
            <a:off x="5605153" y="2963686"/>
            <a:ext cx="5079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 Cabaret de L’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Enfer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Paris,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France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 1898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403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42" y="817140"/>
            <a:ext cx="7277092" cy="47523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7129" y="5685904"/>
            <a:ext cx="5627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Salvador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Dali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Theatre-Museum   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Figueres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, Spain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1974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27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06" y="875008"/>
            <a:ext cx="8362604" cy="4699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67149" y="5727469"/>
            <a:ext cx="5877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Zentrum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Paul Klee Museum 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Bern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Switzerland  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2005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885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674" y="666057"/>
            <a:ext cx="4616622" cy="3074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555" y="3740727"/>
            <a:ext cx="6437879" cy="24262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4771" y="889462"/>
            <a:ext cx="24522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TWA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Terminal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at JFK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International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irport 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New York, New York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1962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082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24" y="789709"/>
            <a:ext cx="7765545" cy="51871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19556" y="3050771"/>
            <a:ext cx="2535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Binoculars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Building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Los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Angeles,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California 1991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15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4"/>
          <a:stretch/>
        </p:blipFill>
        <p:spPr>
          <a:xfrm>
            <a:off x="1553509" y="889461"/>
            <a:ext cx="8455014" cy="38840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8585" y="5378335"/>
            <a:ext cx="6035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Pavesi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Autogrill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Restarante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Montepulciano, Italy 1967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42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1547553"/>
            <a:ext cx="4876800" cy="3779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06590" y="3044478"/>
            <a:ext cx="4505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Auto Palace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Gas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tation </a:t>
            </a:r>
          </a:p>
          <a:p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Muldersweg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, Netherlands, 1936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01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484" y="897775"/>
            <a:ext cx="6705600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30095" y="3089209"/>
            <a:ext cx="2992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Enco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Gas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tation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Palm Springs, California   1965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54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789" y="1205345"/>
            <a:ext cx="5139020" cy="4663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32073" y="3075709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Retti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Candle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Shop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Vienna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, Austria, 1965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12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Residential Buildings</a:t>
            </a:r>
            <a:endParaRPr lang="en-US" sz="6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425" y="2527861"/>
            <a:ext cx="2609241" cy="3566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26034" y="2676698"/>
            <a:ext cx="5070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Remodeled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Brownstone 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designed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by architect Edward Durrell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Stone  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New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York,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NY  1956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0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44" y="764771"/>
            <a:ext cx="4015394" cy="53538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40137" y="2884516"/>
            <a:ext cx="4299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Nakagin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Capsule </a:t>
            </a:r>
            <a:r>
              <a:rPr 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Tower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Tokyo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, Japan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1972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02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82</TotalTime>
  <Words>168</Words>
  <Application>Microsoft Office PowerPoint</Application>
  <PresentationFormat>Widescreen</PresentationFormat>
  <Paragraphs>44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Garamond</vt:lpstr>
      <vt:lpstr>Organic</vt:lpstr>
      <vt:lpstr>PowerPoint Presentation</vt:lpstr>
      <vt:lpstr>Commercial Buildings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Residential Buildings</vt:lpstr>
      <vt:lpstr>PowerPoint Presentation</vt:lpstr>
      <vt:lpstr>PowerPoint Presentation</vt:lpstr>
      <vt:lpstr>PowerPoint Presentation</vt:lpstr>
      <vt:lpstr>Civic Structures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Madison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Terrace Town- Uncommon Buildings</dc:title>
  <dc:creator>mtintern</dc:creator>
  <cp:lastModifiedBy>mthgs</cp:lastModifiedBy>
  <cp:revision>29</cp:revision>
  <dcterms:created xsi:type="dcterms:W3CDTF">2018-01-19T16:15:27Z</dcterms:created>
  <dcterms:modified xsi:type="dcterms:W3CDTF">2021-12-20T18:31:24Z</dcterms:modified>
</cp:coreProperties>
</file>