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54F23-C5CD-47E2-809C-26BD01F9607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58FCD-4A5B-4659-BAC8-41D510F1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West Wilson State</a:t>
            </a:r>
            <a:r>
              <a:rPr lang="en-US" baseline="0" dirty="0" smtClean="0"/>
              <a:t> Government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8FCD-4A5B-4659-BAC8-41D510F14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Lake Monona Shoreline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8FCD-4A5B-4659-BAC8-41D510F148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Monona</a:t>
            </a:r>
            <a:r>
              <a:rPr lang="en-US" baseline="0" dirty="0" smtClean="0"/>
              <a:t> Terrace Community and Convention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8FCD-4A5B-4659-BAC8-41D510F148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Madison Museum of Contemporary 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8FCD-4A5B-4659-BAC8-41D510F148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5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Street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8FCD-4A5B-4659-BAC8-41D510F148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Street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8FCD-4A5B-4659-BAC8-41D510F148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1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Wisconsin </a:t>
            </a:r>
            <a:r>
              <a:rPr lang="en-US" smtClean="0"/>
              <a:t>State Capitol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8FCD-4A5B-4659-BAC8-41D510F148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4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9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3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3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3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9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9027-0375-40B6-84A3-55E62BFE5C9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EA111-D368-44CB-B65F-F78ED3634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4" y="590441"/>
            <a:ext cx="2266405" cy="2729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5348" y="4423955"/>
            <a:ext cx="8957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Madison Places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535940"/>
            <a:ext cx="7223760" cy="57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9" y="-78821"/>
            <a:ext cx="8673580" cy="69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" y="727042"/>
            <a:ext cx="11141549" cy="55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90213"/>
            <a:ext cx="8469746" cy="67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21" y="1"/>
            <a:ext cx="8687303" cy="69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20" y="0"/>
            <a:ext cx="8576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3" y="359641"/>
            <a:ext cx="10796282" cy="60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</Words>
  <Application>Microsoft Office PowerPoint</Application>
  <PresentationFormat>Widescreen</PresentationFormat>
  <Paragraphs>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mthgs</dc:creator>
  <cp:lastModifiedBy>mthgs</cp:lastModifiedBy>
  <cp:revision>3</cp:revision>
  <dcterms:created xsi:type="dcterms:W3CDTF">2021-12-17T21:58:29Z</dcterms:created>
  <dcterms:modified xsi:type="dcterms:W3CDTF">2021-12-17T22:07:59Z</dcterms:modified>
</cp:coreProperties>
</file>