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62" r:id="rId3"/>
    <p:sldId id="257" r:id="rId4"/>
    <p:sldId id="266" r:id="rId5"/>
    <p:sldId id="267" r:id="rId6"/>
    <p:sldId id="260" r:id="rId7"/>
    <p:sldId id="268" r:id="rId8"/>
    <p:sldId id="265" r:id="rId9"/>
    <p:sldId id="258" r:id="rId10"/>
    <p:sldId id="259" r:id="rId11"/>
    <p:sldId id="261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717" autoAdjust="0"/>
  </p:normalViewPr>
  <p:slideViewPr>
    <p:cSldViewPr snapToGrid="0">
      <p:cViewPr varScale="1">
        <p:scale>
          <a:sx n="83" d="100"/>
          <a:sy n="83" d="100"/>
        </p:scale>
        <p:origin x="12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B34E5-B4C9-4C0D-A7AD-AF9FD221E47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64327-F1A6-42BA-86D6-137C4DAC3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4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 on a Human 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64327-F1A6-42BA-86D6-137C4DAC30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33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r>
              <a:rPr lang="en-US" baseline="0" dirty="0" smtClean="0"/>
              <a:t> Matters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64327-F1A6-42BA-86D6-137C4DAC30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98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</a:t>
            </a:r>
            <a:r>
              <a:rPr lang="en-US" baseline="0" dirty="0" smtClean="0"/>
              <a:t>e Choices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64327-F1A6-42BA-86D6-137C4DAC30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1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Encourage</a:t>
            </a:r>
            <a:r>
              <a:rPr lang="en-US" baseline="0" dirty="0" smtClean="0"/>
              <a:t> Mixed-Use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64327-F1A6-42BA-86D6-137C4DAC30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4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Preserve Urban Centers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64327-F1A6-42BA-86D6-137C4DAC30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18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 Transportation </a:t>
            </a:r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64327-F1A6-42BA-86D6-137C4DAC30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50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 Vibrant Public Spaces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64327-F1A6-42BA-86D6-137C4DAC30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10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 a Neighborhood Identity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64327-F1A6-42BA-86D6-137C4DAC30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6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Protect Environmental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64327-F1A6-42BA-86D6-137C4DAC30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96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Conserve Landscapes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64327-F1A6-42BA-86D6-137C4DAC30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85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1E899-ED86-4AA4-AFEC-A6F456A325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891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75C29-3EF6-4A9C-B11F-8B2C545EDA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58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37CF0-5BC5-4E27-8DC2-3D9DEFCDCD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43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78567-4959-42CA-8715-51619973B6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01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A02BB-5007-4DD5-B60E-2867EFEE8F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2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F94EA-7412-4BE3-AF39-C4A46E82CC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FCFA7-BF7F-4BD1-B5E5-7722D872AE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16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5CFE4-4639-4CF9-AFC2-E81F8320EA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64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B69C5-CFA3-4CE0-8FCE-70E30565D8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78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7E47D-BCC9-48CC-AA5E-5DB94C6A26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65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F7FB7-D02E-4046-AA7C-D28682CAB4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8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8C4BBB-15E0-49FA-96E5-E36A17C68C3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40" y="628442"/>
            <a:ext cx="2047419" cy="2465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511999" y="4407745"/>
            <a:ext cx="1056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Livable Communities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531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49" y="0"/>
            <a:ext cx="8573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58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574878"/>
            <a:ext cx="7219499" cy="576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10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36" y="396786"/>
            <a:ext cx="7393920" cy="591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8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2" y="0"/>
            <a:ext cx="8574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58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30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52" y="161637"/>
            <a:ext cx="8402012" cy="630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68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18" y="476250"/>
            <a:ext cx="73660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52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36" y="628073"/>
            <a:ext cx="8443482" cy="560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45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8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58" y="188005"/>
            <a:ext cx="8033906" cy="642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77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52</TotalTime>
  <Words>43</Words>
  <Application>Microsoft Office PowerPoint</Application>
  <PresentationFormat>On-screen Show (4:3)</PresentationFormat>
  <Paragraphs>21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Madison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Sabin, Heather</dc:creator>
  <cp:lastModifiedBy>mthgs</cp:lastModifiedBy>
  <cp:revision>18</cp:revision>
  <dcterms:created xsi:type="dcterms:W3CDTF">2018-01-22T23:07:32Z</dcterms:created>
  <dcterms:modified xsi:type="dcterms:W3CDTF">2021-12-20T17:59:46Z</dcterms:modified>
</cp:coreProperties>
</file>