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7" autoAdjust="0"/>
  </p:normalViewPr>
  <p:slideViewPr>
    <p:cSldViewPr snapToGrid="0">
      <p:cViewPr varScale="1">
        <p:scale>
          <a:sx n="37" d="100"/>
          <a:sy n="37" d="100"/>
        </p:scale>
        <p:origin x="619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BA217-CF96-49E9-8E3E-02AE988D009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8291-2B01-4351-B766-D7A1C74F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7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</a:t>
            </a:r>
            <a:r>
              <a:rPr lang="en-US" baseline="0" dirty="0" smtClean="0"/>
              <a:t> carefully at the following buildings…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8291-2B01-4351-B766-D7A1C74FCB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03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type of building is this?  </a:t>
            </a:r>
            <a:br>
              <a:rPr lang="en-US" baseline="0" dirty="0" smtClean="0"/>
            </a:br>
            <a:r>
              <a:rPr lang="en-US" baseline="0" dirty="0" smtClean="0"/>
              <a:t>What is its function (what is it used for?)</a:t>
            </a:r>
          </a:p>
          <a:p>
            <a:r>
              <a:rPr lang="en-US" baseline="0" dirty="0" smtClean="0"/>
              <a:t>How do you know?</a:t>
            </a:r>
          </a:p>
          <a:p>
            <a:r>
              <a:rPr lang="en-US" baseline="0" dirty="0" smtClean="0"/>
              <a:t>Can you describe the parts that give you clues to its function?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8291-2B01-4351-B766-D7A1C74FCB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56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type of building is this?  </a:t>
            </a:r>
            <a:br>
              <a:rPr lang="en-US" dirty="0" smtClean="0"/>
            </a:br>
            <a:r>
              <a:rPr lang="en-US" dirty="0" smtClean="0"/>
              <a:t>What is its function (what is it used for?)</a:t>
            </a:r>
          </a:p>
          <a:p>
            <a:r>
              <a:rPr lang="en-US" dirty="0" smtClean="0"/>
              <a:t>How do you know?</a:t>
            </a:r>
          </a:p>
          <a:p>
            <a:r>
              <a:rPr lang="en-US" dirty="0" smtClean="0"/>
              <a:t>Can you describe the parts that give you clues to its function?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8291-2B01-4351-B766-D7A1C74FCB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97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type of building is this?  </a:t>
            </a:r>
            <a:br>
              <a:rPr lang="en-US" dirty="0" smtClean="0"/>
            </a:br>
            <a:r>
              <a:rPr lang="en-US" dirty="0" smtClean="0"/>
              <a:t>What is its function (what is it used for?)</a:t>
            </a:r>
          </a:p>
          <a:p>
            <a:r>
              <a:rPr lang="en-US" dirty="0" smtClean="0"/>
              <a:t>How do you know?</a:t>
            </a:r>
          </a:p>
          <a:p>
            <a:r>
              <a:rPr lang="en-US" dirty="0" smtClean="0"/>
              <a:t>Can you describe the parts that give you clues to its function?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8291-2B01-4351-B766-D7A1C74FCB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6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type of building is this?  </a:t>
            </a:r>
            <a:br>
              <a:rPr lang="en-US" dirty="0" smtClean="0"/>
            </a:br>
            <a:r>
              <a:rPr lang="en-US" dirty="0" smtClean="0"/>
              <a:t>What is its function (what is it used for?)</a:t>
            </a:r>
          </a:p>
          <a:p>
            <a:r>
              <a:rPr lang="en-US" dirty="0" smtClean="0"/>
              <a:t>How do you know?</a:t>
            </a:r>
          </a:p>
          <a:p>
            <a:r>
              <a:rPr lang="en-US" dirty="0" smtClean="0"/>
              <a:t>Can you describe the parts that give you clues to its function?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8291-2B01-4351-B766-D7A1C74FCB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54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CBB3-20C7-46C7-A095-7107A1E4385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23E5-EE0E-423B-BDD0-984187EC6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1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CBB3-20C7-46C7-A095-7107A1E4385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23E5-EE0E-423B-BDD0-984187EC6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6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CBB3-20C7-46C7-A095-7107A1E4385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23E5-EE0E-423B-BDD0-984187EC6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6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CBB3-20C7-46C7-A095-7107A1E4385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23E5-EE0E-423B-BDD0-984187EC6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5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CBB3-20C7-46C7-A095-7107A1E4385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23E5-EE0E-423B-BDD0-984187EC6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5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CBB3-20C7-46C7-A095-7107A1E4385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23E5-EE0E-423B-BDD0-984187EC6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4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CBB3-20C7-46C7-A095-7107A1E4385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23E5-EE0E-423B-BDD0-984187EC6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7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CBB3-20C7-46C7-A095-7107A1E4385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23E5-EE0E-423B-BDD0-984187EC6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0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CBB3-20C7-46C7-A095-7107A1E4385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23E5-EE0E-423B-BDD0-984187EC6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8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CBB3-20C7-46C7-A095-7107A1E4385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23E5-EE0E-423B-BDD0-984187EC6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3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CBB3-20C7-46C7-A095-7107A1E4385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23E5-EE0E-423B-BDD0-984187EC6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0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ACBB3-20C7-46C7-A095-7107A1E4385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A23E5-EE0E-423B-BDD0-984187EC6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7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8186"/>
            <a:ext cx="9144000" cy="1655762"/>
          </a:xfrm>
        </p:spPr>
        <p:txBody>
          <a:bodyPr>
            <a:normAutofit/>
          </a:bodyPr>
          <a:lstStyle/>
          <a:p>
            <a:r>
              <a:rPr lang="en-US" sz="8000" dirty="0" smtClean="0"/>
              <a:t>Form and Function</a:t>
            </a:r>
            <a:endParaRPr lang="en-US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309" y="369826"/>
            <a:ext cx="2404687" cy="28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6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278" y="0"/>
            <a:ext cx="4547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0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31" y="15240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163</Words>
  <Application>Microsoft Office PowerPoint</Application>
  <PresentationFormat>Widescreen</PresentationFormat>
  <Paragraphs>19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Madison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 and Function</dc:title>
  <dc:creator>mthgs</dc:creator>
  <cp:lastModifiedBy>mthgs</cp:lastModifiedBy>
  <cp:revision>4</cp:revision>
  <dcterms:created xsi:type="dcterms:W3CDTF">2021-12-17T21:39:32Z</dcterms:created>
  <dcterms:modified xsi:type="dcterms:W3CDTF">2021-12-17T21:56:36Z</dcterms:modified>
</cp:coreProperties>
</file>