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60" r:id="rId5"/>
    <p:sldId id="261" r:id="rId6"/>
    <p:sldId id="262" r:id="rId7"/>
    <p:sldId id="2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88" d="100"/>
          <a:sy n="88" d="100"/>
        </p:scale>
        <p:origin x="26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5E872-F1E4-4AE3-B862-2799F5E69AFE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122AB-0726-467D-AC78-80773AD5D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669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5E872-F1E4-4AE3-B862-2799F5E69AFE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122AB-0726-467D-AC78-80773AD5D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289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5E872-F1E4-4AE3-B862-2799F5E69AFE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122AB-0726-467D-AC78-80773AD5D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462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5E872-F1E4-4AE3-B862-2799F5E69AFE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122AB-0726-467D-AC78-80773AD5D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670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5E872-F1E4-4AE3-B862-2799F5E69AFE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122AB-0726-467D-AC78-80773AD5D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923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5E872-F1E4-4AE3-B862-2799F5E69AFE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122AB-0726-467D-AC78-80773AD5D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711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5E872-F1E4-4AE3-B862-2799F5E69AFE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122AB-0726-467D-AC78-80773AD5D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790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5E872-F1E4-4AE3-B862-2799F5E69AFE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122AB-0726-467D-AC78-80773AD5D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66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5E872-F1E4-4AE3-B862-2799F5E69AFE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122AB-0726-467D-AC78-80773AD5D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080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5E872-F1E4-4AE3-B862-2799F5E69AFE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122AB-0726-467D-AC78-80773AD5D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620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5E872-F1E4-4AE3-B862-2799F5E69AFE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122AB-0726-467D-AC78-80773AD5D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811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5E872-F1E4-4AE3-B862-2799F5E69AFE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122AB-0726-467D-AC78-80773AD5D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941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8275" y="339634"/>
            <a:ext cx="2402032" cy="289585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Examples of Building Types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021758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7467" y="258468"/>
            <a:ext cx="7624233" cy="60705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3700" y="6329056"/>
            <a:ext cx="9144000" cy="774700"/>
          </a:xfrm>
        </p:spPr>
        <p:txBody>
          <a:bodyPr/>
          <a:lstStyle/>
          <a:p>
            <a:r>
              <a:rPr lang="en-US" dirty="0" smtClean="0"/>
              <a:t>Residential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645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875" y="103851"/>
            <a:ext cx="7776526" cy="6163846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1217138" y="6267697"/>
            <a:ext cx="9144000" cy="7747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Residential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025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400" y="351333"/>
            <a:ext cx="7729200" cy="615533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21799" y="6488668"/>
            <a:ext cx="3904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Mixed Use- Commercial and Residential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089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700" y="126550"/>
            <a:ext cx="7762272" cy="62107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47191" y="6488668"/>
            <a:ext cx="3904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Mixed Use- Commercial and Residential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540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520" y="358140"/>
            <a:ext cx="7223760" cy="57861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00228" y="6381234"/>
            <a:ext cx="19217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Civic- Government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827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7150" y="148271"/>
            <a:ext cx="7814550" cy="622441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72819" y="6372683"/>
            <a:ext cx="10685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Industrial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023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19</Words>
  <Application>Microsoft Office PowerPoint</Application>
  <PresentationFormat>Widescreen</PresentationFormat>
  <Paragraphs>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City of Madison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Sabin, Heather</dc:creator>
  <cp:lastModifiedBy>mthgs</cp:lastModifiedBy>
  <cp:revision>6</cp:revision>
  <dcterms:created xsi:type="dcterms:W3CDTF">2018-01-22T22:54:24Z</dcterms:created>
  <dcterms:modified xsi:type="dcterms:W3CDTF">2021-12-20T17:57:48Z</dcterms:modified>
</cp:coreProperties>
</file>