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4660"/>
  </p:normalViewPr>
  <p:slideViewPr>
    <p:cSldViewPr>
      <p:cViewPr varScale="1">
        <p:scale>
          <a:sx n="43" d="100"/>
          <a:sy n="4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9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E5E1-F3C2-4B54-97E0-8BC1D0FD3BB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CC62-C55D-4069-9438-03DBFD32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4963"/>
            <a:ext cx="54864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799" cy="57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7936"/>
            <a:ext cx="7293576" cy="64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09600"/>
            <a:ext cx="6477000" cy="51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476999" cy="55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84201"/>
            <a:ext cx="8534400" cy="56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42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2" y="1219201"/>
            <a:ext cx="799233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74025"/>
            <a:ext cx="8382000" cy="55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8411"/>
            <a:ext cx="8534400" cy="41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93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14425"/>
            <a:ext cx="6934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6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4640"/>
            <a:ext cx="7021487" cy="47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41499"/>
            <a:ext cx="8077200" cy="537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7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4497"/>
            <a:ext cx="8229600" cy="51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25414"/>
            <a:ext cx="8229600" cy="540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45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-439615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7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2" y="762001"/>
            <a:ext cx="804471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9" y="609601"/>
            <a:ext cx="847360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2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5" y="1600200"/>
            <a:ext cx="67657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96244"/>
            <a:ext cx="69342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85888"/>
            <a:ext cx="69246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1881981"/>
            <a:ext cx="51149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086600" cy="471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5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33400"/>
            <a:ext cx="6934200" cy="543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096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MMSD</dc:creator>
  <cp:lastModifiedBy>MMSD</cp:lastModifiedBy>
  <cp:revision>21</cp:revision>
  <dcterms:created xsi:type="dcterms:W3CDTF">2016-02-08T15:54:36Z</dcterms:created>
  <dcterms:modified xsi:type="dcterms:W3CDTF">2016-02-08T20:52:22Z</dcterms:modified>
</cp:coreProperties>
</file>