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Playfair Display" panose="020B0604020202020204" charset="0"/>
      <p:regular r:id="rId32"/>
      <p:bold r:id="rId33"/>
      <p:italic r:id="rId34"/>
      <p:boldItalic r:id="rId35"/>
    </p:embeddedFont>
    <p:embeddedFont>
      <p:font typeface="Montserrat" panose="020B0604020202020204" charset="0"/>
      <p:regular r:id="rId36"/>
      <p:bold r:id="rId37"/>
      <p:italic r:id="rId38"/>
      <p:boldItalic r:id="rId39"/>
    </p:embeddedFont>
    <p:embeddedFont>
      <p:font typeface="Oswald" panose="020B0604020202020204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65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Share objectives: 1) Encourage your thinking so you can encourage your students’ thinking about transportation in your terrace town by presenting you with a few central questions you can take in whichever direction you’d like; 2) Outline a few transportation-related lesson ideas that you could use in your classroom 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f8d5696ee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f8d5696ee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6f8ad9013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6f8ad9013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6f8ad9013f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6f8ad9013f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4430469d6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4430469d6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f8d5696ee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6f8d5696ee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64430469d6_0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64430469d6_0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64430469d6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64430469d6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6f8ad901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6f8ad901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64430469d6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64430469d6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6f8d5696ee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6f8d5696ee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64430469d6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64430469d6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Cities as organisms; transportation systems as circulatory system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6f8d5696ee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6f8d5696ee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6f8d5696ee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6f8d5696ee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6f8ad9013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6f8ad9013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6f8ad9013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6f8ad9013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64430469d6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64430469d6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6f8ad9013f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6f8ad9013f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6f8d5696ee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6f8d5696ee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6f8ad9013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6f8ad9013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64430469d6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64430469d6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64430469d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64430469d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6f8ad9013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6f8ad9013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6f8ad9013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6f8ad9013f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64430469d6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64430469d6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way to lay the groundwork for your students’ exploration of this question is to do an overview of the various modes of transportation.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6f8ad9013f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6f8ad9013f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6f8ad9013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6f8ad9013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f8ad9013f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f8ad9013f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64430469d6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64430469d6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tSvSUdZOjLo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Transportation in Terrace Town 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11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Shawn Koval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Safe Routes to School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Healthy Kids Collaborative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8988" y="1009650"/>
            <a:ext cx="2486025" cy="312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Complete Streets</a:t>
            </a:r>
            <a:endParaRPr/>
          </a:p>
        </p:txBody>
      </p:sp>
      <p:sp>
        <p:nvSpPr>
          <p:cNvPr id="114" name="Google Shape;114;p23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Framework for Inclusive Street and Transportation System Design</a:t>
            </a:r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body" idx="2"/>
          </p:nvPr>
        </p:nvSpPr>
        <p:spPr>
          <a:xfrm>
            <a:off x="5072375" y="11586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Access for all people regardless of age and ability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Supports multiple modes of transportation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Walking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Bicycling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Wheelchair use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Cars</a:t>
            </a:r>
            <a:endParaRPr sz="1800">
              <a:latin typeface="Oswald"/>
              <a:ea typeface="Oswald"/>
              <a:cs typeface="Oswald"/>
              <a:sym typeface="Oswald"/>
            </a:endParaRPr>
          </a:p>
          <a:p>
            <a:pPr marL="914400" lvl="1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○"/>
            </a:pPr>
            <a:r>
              <a:rPr lang="en" sz="1800">
                <a:latin typeface="Oswald"/>
                <a:ea typeface="Oswald"/>
                <a:cs typeface="Oswald"/>
                <a:sym typeface="Oswald"/>
              </a:rPr>
              <a:t>Public Transit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Oswald"/>
              <a:buChar char="●"/>
            </a:pPr>
            <a:r>
              <a:rPr lang="en">
                <a:latin typeface="Oswald"/>
                <a:ea typeface="Oswald"/>
                <a:cs typeface="Oswald"/>
                <a:sym typeface="Oswald"/>
              </a:rPr>
              <a:t>Linked to improved safety, health, economic, and environmental outcomes</a:t>
            </a:r>
            <a:endParaRPr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311150"/>
            <a:ext cx="8839197" cy="4284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Mini-Lesson #2: Street Design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title"/>
          </p:nvPr>
        </p:nvSpPr>
        <p:spPr>
          <a:xfrm>
            <a:off x="163925" y="445025"/>
            <a:ext cx="884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SAMPLE LESSON OUTLINE: VISUAL PREFERENCE SURVEY</a:t>
            </a:r>
            <a:endParaRPr b="1"/>
          </a:p>
        </p:txBody>
      </p:sp>
      <p:sp>
        <p:nvSpPr>
          <p:cNvPr id="131" name="Google Shape;131;p26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/>
              <a:t>Present images of various streetscapes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 b="1"/>
              <a:t>Separated pedestrian path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 b="1"/>
              <a:t>Tree-lined street with sidewalk, bike lanes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 b="1"/>
              <a:t>Sidewalk and street on commercial strip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 b="1"/>
              <a:t>Local highway with no sidewalks or bike lanes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/>
              <a:t>Have students rank which they would prefer to walk, bike, etc. on or through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/>
              <a:t>Discuss rankings as class. What did they choose? What did they like, not like?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/>
              <a:t>DECISION TIME! Have students choose which street design(s) they want in their Terrace Town through a consensus-building activity of your choice. THEN …..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/>
              <a:t>START BUILDING!</a:t>
            </a:r>
            <a:endParaRPr b="1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4850" y="2806600"/>
            <a:ext cx="2432150" cy="183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74488" y="2835775"/>
            <a:ext cx="2395030" cy="177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850" y="542913"/>
            <a:ext cx="2432151" cy="1775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47822" y="568637"/>
            <a:ext cx="2584978" cy="17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09825" y="532743"/>
            <a:ext cx="2395025" cy="1796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47825" y="2806600"/>
            <a:ext cx="2641705" cy="177595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27"/>
          <p:cNvSpPr txBox="1"/>
          <p:nvPr/>
        </p:nvSpPr>
        <p:spPr>
          <a:xfrm>
            <a:off x="1425050" y="163475"/>
            <a:ext cx="2706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1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43" name="Google Shape;143;p27"/>
          <p:cNvSpPr txBox="1"/>
          <p:nvPr/>
        </p:nvSpPr>
        <p:spPr>
          <a:xfrm>
            <a:off x="4436713" y="188175"/>
            <a:ext cx="2706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2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44" name="Google Shape;144;p27"/>
          <p:cNvSpPr txBox="1"/>
          <p:nvPr/>
        </p:nvSpPr>
        <p:spPr>
          <a:xfrm>
            <a:off x="7577163" y="188175"/>
            <a:ext cx="2706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3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45" name="Google Shape;145;p27"/>
          <p:cNvSpPr txBox="1"/>
          <p:nvPr/>
        </p:nvSpPr>
        <p:spPr>
          <a:xfrm>
            <a:off x="1425050" y="4698325"/>
            <a:ext cx="2706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4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46" name="Google Shape;146;p27"/>
          <p:cNvSpPr txBox="1"/>
          <p:nvPr/>
        </p:nvSpPr>
        <p:spPr>
          <a:xfrm>
            <a:off x="4436700" y="4769000"/>
            <a:ext cx="2706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5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47" name="Google Shape;147;p27"/>
          <p:cNvSpPr txBox="1"/>
          <p:nvPr/>
        </p:nvSpPr>
        <p:spPr>
          <a:xfrm>
            <a:off x="7577175" y="4769000"/>
            <a:ext cx="2706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6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28875" y="550875"/>
            <a:ext cx="2486250" cy="186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90350" y="3118814"/>
            <a:ext cx="2496676" cy="1440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4425" y="2897200"/>
            <a:ext cx="2496676" cy="16603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4424" y="550875"/>
            <a:ext cx="2496676" cy="166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74606" y="3000518"/>
            <a:ext cx="2974975" cy="15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92902" y="421312"/>
            <a:ext cx="2564749" cy="19235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8"/>
          <p:cNvSpPr txBox="1"/>
          <p:nvPr/>
        </p:nvSpPr>
        <p:spPr>
          <a:xfrm>
            <a:off x="1425050" y="163475"/>
            <a:ext cx="2706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1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59" name="Google Shape;159;p28"/>
          <p:cNvSpPr txBox="1"/>
          <p:nvPr/>
        </p:nvSpPr>
        <p:spPr>
          <a:xfrm>
            <a:off x="4436713" y="188175"/>
            <a:ext cx="2706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2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0" name="Google Shape;160;p28"/>
          <p:cNvSpPr txBox="1"/>
          <p:nvPr/>
        </p:nvSpPr>
        <p:spPr>
          <a:xfrm>
            <a:off x="7551538" y="96875"/>
            <a:ext cx="2706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3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1" name="Google Shape;161;p28"/>
          <p:cNvSpPr txBox="1"/>
          <p:nvPr/>
        </p:nvSpPr>
        <p:spPr>
          <a:xfrm>
            <a:off x="1425050" y="4698325"/>
            <a:ext cx="2706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4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2" name="Google Shape;162;p28"/>
          <p:cNvSpPr txBox="1"/>
          <p:nvPr/>
        </p:nvSpPr>
        <p:spPr>
          <a:xfrm>
            <a:off x="4436700" y="4698325"/>
            <a:ext cx="2706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5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3" name="Google Shape;163;p28"/>
          <p:cNvSpPr txBox="1"/>
          <p:nvPr/>
        </p:nvSpPr>
        <p:spPr>
          <a:xfrm>
            <a:off x="7577175" y="4698325"/>
            <a:ext cx="270600" cy="2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layfair Display"/>
                <a:ea typeface="Playfair Display"/>
                <a:cs typeface="Playfair Display"/>
                <a:sym typeface="Playfair Display"/>
              </a:rPr>
              <a:t>6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makes for a good transportation/ street </a:t>
            </a:r>
            <a:r>
              <a:rPr lang="en" i="1"/>
              <a:t>system?</a:t>
            </a:r>
            <a:endParaRPr i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Mini-Lesson #3: Transportation Networks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1"/>
          <p:cNvSpPr txBox="1">
            <a:spLocks noGrp="1"/>
          </p:cNvSpPr>
          <p:nvPr>
            <p:ph type="title"/>
          </p:nvPr>
        </p:nvSpPr>
        <p:spPr>
          <a:xfrm>
            <a:off x="150900" y="132800"/>
            <a:ext cx="8842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SAMPLE LESSON OUTLINE: ROUTES &amp; CONNECTIONS</a:t>
            </a:r>
            <a:endParaRPr b="1"/>
          </a:p>
        </p:txBody>
      </p:sp>
      <p:sp>
        <p:nvSpPr>
          <p:cNvPr id="179" name="Google Shape;179;p31"/>
          <p:cNvSpPr txBox="1">
            <a:spLocks noGrp="1"/>
          </p:cNvSpPr>
          <p:nvPr>
            <p:ph type="body" idx="1"/>
          </p:nvPr>
        </p:nvSpPr>
        <p:spPr>
          <a:xfrm>
            <a:off x="311700" y="705500"/>
            <a:ext cx="8842200" cy="3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/>
              <a:t>Present two maps to students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 b="1"/>
              <a:t>One “traditional”neighborhood with gridded streets + one “suburban” with dead-end/</a:t>
            </a:r>
            <a:br>
              <a:rPr lang="en" b="1"/>
            </a:br>
            <a:r>
              <a:rPr lang="en" b="1"/>
              <a:t>“Dead-worm”development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 b="1"/>
              <a:t>Use real maps showing their school and the surrounding neighborhoods vs. another neighborhood or school that looks different than their own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 b="1"/>
              <a:t>Mark several destinations/landmarks and public transit lines for students (see below)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/>
              <a:t>Ask students to trace routes between a variety of destinations on both maps (home, school, grocery store, park, parent/family member’s job, friend’s house)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/>
              <a:t>Have students compare the possible routes, measure shortest routes on each map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/>
              <a:t>Discuss findings as a class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/>
              <a:t>DECISION + PLANNING TIME! Ask students to plan a network of transportation paths to connect the districts, public spaces, and landmarks they’ve designed for their Terrace Town. GET THOSE ART MATERIALS OUT!</a:t>
            </a:r>
            <a:endParaRPr b="1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“How are people going to get from place to place in your town?”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6425" y="1232300"/>
            <a:ext cx="5391150" cy="274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7925" y="192300"/>
            <a:ext cx="3017179" cy="224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30925" y="192301"/>
            <a:ext cx="3663850" cy="224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7925" y="2738075"/>
            <a:ext cx="3017174" cy="2175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9699" y="2626762"/>
            <a:ext cx="1787694" cy="2398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>
            <a:spLocks noGrp="1"/>
          </p:cNvSpPr>
          <p:nvPr>
            <p:ph type="title"/>
          </p:nvPr>
        </p:nvSpPr>
        <p:spPr>
          <a:xfrm>
            <a:off x="253750" y="1886550"/>
            <a:ext cx="4045200" cy="13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Writing/Language Arts Activity </a:t>
            </a:r>
            <a:endParaRPr/>
          </a:p>
        </p:txBody>
      </p:sp>
      <p:sp>
        <p:nvSpPr>
          <p:cNvPr id="198" name="Google Shape;198;p3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Describe your transportation system in a paragraph</a:t>
            </a:r>
            <a:r>
              <a:rPr lang="en"/>
              <a:t>. 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TOPIC SENTENCE</a:t>
            </a:r>
            <a:r>
              <a:rPr lang="en"/>
              <a:t>: Define transportation system. 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SUPPORTING DETAILS:</a:t>
            </a:r>
            <a:r>
              <a:rPr lang="en"/>
              <a:t> Describe the modes of transportation and path system you designed for your city. 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CONCLUDING SENTENCE: </a:t>
            </a:r>
            <a:r>
              <a:rPr lang="en"/>
              <a:t>How is your transportation system kid-friendly and green (sustainable)?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5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Word Work!</a:t>
            </a:r>
            <a:endParaRPr/>
          </a:p>
        </p:txBody>
      </p:sp>
      <p:sp>
        <p:nvSpPr>
          <p:cNvPr id="204" name="Google Shape;204;p35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Transportation vocabulary </a:t>
            </a:r>
            <a:endParaRPr/>
          </a:p>
        </p:txBody>
      </p:sp>
      <p:sp>
        <p:nvSpPr>
          <p:cNvPr id="205" name="Google Shape;205;p35"/>
          <p:cNvSpPr txBox="1">
            <a:spLocks noGrp="1"/>
          </p:cNvSpPr>
          <p:nvPr>
            <p:ph type="body" idx="2"/>
          </p:nvPr>
        </p:nvSpPr>
        <p:spPr>
          <a:xfrm>
            <a:off x="4939500" y="-115200"/>
            <a:ext cx="3837000" cy="54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transportation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mode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mobility (justice)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fossil fuels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route 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pedestrian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access</a:t>
            </a:r>
            <a:r>
              <a:rPr lang="en"/>
              <a:t> 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path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b="1"/>
              <a:t>complete streets</a:t>
            </a:r>
            <a:endParaRPr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Going Deeper...</a:t>
            </a:r>
            <a:endParaRPr/>
          </a:p>
        </p:txBody>
      </p:sp>
      <p:sp>
        <p:nvSpPr>
          <p:cNvPr id="211" name="Google Shape;211;p36"/>
          <p:cNvSpPr txBox="1">
            <a:spLocks noGrp="1"/>
          </p:cNvSpPr>
          <p:nvPr>
            <p:ph type="body" idx="2"/>
          </p:nvPr>
        </p:nvSpPr>
        <p:spPr>
          <a:xfrm>
            <a:off x="4880675" y="971375"/>
            <a:ext cx="3837000" cy="38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LINKED LEARNING! Make lessons into **WALKING FIELD TRIPS**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“If you could create a new vehicle or way of getting around, what would it be?”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Alternative fuels (wind, solar, biofuel, tidal)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New technologies (vactrains  or vacuum tube rail, maglev, driverless cars)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Climate Change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Mobility Justice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325" y="152400"/>
            <a:ext cx="820335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8"/>
          <p:cNvSpPr txBox="1">
            <a:spLocks noGrp="1"/>
          </p:cNvSpPr>
          <p:nvPr>
            <p:ph type="title"/>
          </p:nvPr>
        </p:nvSpPr>
        <p:spPr>
          <a:xfrm>
            <a:off x="214350" y="1238550"/>
            <a:ext cx="4045200" cy="836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RESOURCES</a:t>
            </a:r>
            <a:endParaRPr/>
          </a:p>
        </p:txBody>
      </p:sp>
      <p:sp>
        <p:nvSpPr>
          <p:cNvPr id="222" name="Google Shape;222;p38"/>
          <p:cNvSpPr txBox="1">
            <a:spLocks noGrp="1"/>
          </p:cNvSpPr>
          <p:nvPr>
            <p:ph type="body" idx="2"/>
          </p:nvPr>
        </p:nvSpPr>
        <p:spPr>
          <a:xfrm>
            <a:off x="4880675" y="971375"/>
            <a:ext cx="3837000" cy="38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 i="1"/>
              <a:t>Metropolis: A Green City of Your Own</a:t>
            </a:r>
            <a:r>
              <a:rPr lang="en" b="1"/>
              <a:t> curriculum (online; free)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b="1"/>
              <a:t>Agent Plan-It: Town Planning for Kids videos (YouTube series of 10; free)</a:t>
            </a: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/>
          </a:p>
        </p:txBody>
      </p:sp>
      <p:pic>
        <p:nvPicPr>
          <p:cNvPr id="223" name="Google Shape;223;p38" descr="One of the main reasons people chose to live where they do is thanks to transport.&#10;&#10;Your house might be close to school or work or near a train station or bus route that can take you where you need to be.&#10;&#10;Roads, rails, cycle paths and walkways are really important parts of town planning and they all have to be managed so that they aren’t overcrowded!&#10;&#10;Fun Kids is a children's radio station in the UK! Listen on DAB Digital Radio across the UK and online at http://www.funkidslive.com!" title="Different types of transport in cities (Agent Plan-It: Town Planning for Kids)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4150" y="2129800"/>
            <a:ext cx="3685400" cy="276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9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8419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FORUM</a:t>
            </a:r>
            <a:endParaRPr/>
          </a:p>
          <a:p>
            <a:pPr marL="457200" lvl="0" indent="-571500" algn="l" rtl="0">
              <a:spcBef>
                <a:spcPts val="0"/>
              </a:spcBef>
              <a:spcAft>
                <a:spcPts val="0"/>
              </a:spcAft>
              <a:buSzPts val="5400"/>
              <a:buChar char="●"/>
            </a:pPr>
            <a:r>
              <a:rPr lang="en"/>
              <a:t>Q/A</a:t>
            </a:r>
            <a:endParaRPr/>
          </a:p>
          <a:p>
            <a:pPr marL="457200" lvl="0" indent="-571500" algn="l" rtl="0">
              <a:spcBef>
                <a:spcPts val="0"/>
              </a:spcBef>
              <a:spcAft>
                <a:spcPts val="0"/>
              </a:spcAft>
              <a:buSzPts val="5400"/>
              <a:buChar char="●"/>
            </a:pPr>
            <a:r>
              <a:rPr lang="en"/>
              <a:t>Veterans share past experiences, best practices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0"/>
          <p:cNvSpPr txBox="1">
            <a:spLocks noGrp="1"/>
          </p:cNvSpPr>
          <p:nvPr>
            <p:ph type="title"/>
          </p:nvPr>
        </p:nvSpPr>
        <p:spPr>
          <a:xfrm>
            <a:off x="344250" y="1476850"/>
            <a:ext cx="8455500" cy="211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Contact: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Shawn Koval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SKoval@UWHealth.org</a:t>
            </a:r>
            <a:endParaRPr/>
          </a:p>
        </p:txBody>
      </p:sp>
      <p:pic>
        <p:nvPicPr>
          <p:cNvPr id="234" name="Google Shape;234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8425" y="0"/>
            <a:ext cx="1187151" cy="140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1825" y="3839850"/>
            <a:ext cx="3660350" cy="1303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1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Transportation Construction Hacks with Heather!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CHALLENGE!</a:t>
            </a:r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187050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b="1"/>
              <a:t>You need a car to get around in most American cities. </a:t>
            </a:r>
            <a:endParaRPr sz="2400" b="1"/>
          </a:p>
          <a:p>
            <a:pPr marL="45720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 b="1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 b="1"/>
              <a:t>Automobiles pollute our air and many people—including kids—do not or cannot drive. </a:t>
            </a:r>
            <a:endParaRPr sz="24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2400" b="1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 b="1"/>
              <a:t>We need your help to design a transportation system that is SUSTAINABLE and KID FRIENDLY!</a:t>
            </a:r>
            <a:endParaRPr sz="2400"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(Reference: Martoni, John. </a:t>
            </a:r>
            <a:r>
              <a:rPr lang="en" i="1"/>
              <a:t>Metropolis: A Green City of Your Own! </a:t>
            </a:r>
            <a:r>
              <a:rPr lang="en"/>
              <a:t>2010.)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Mini-Lesson #1: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Transportation Modes &amp; Means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7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Modes of Transportation</a:t>
            </a:r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subTitle" idx="1"/>
          </p:nvPr>
        </p:nvSpPr>
        <p:spPr>
          <a:xfrm>
            <a:off x="265500" y="2921400"/>
            <a:ext cx="4306500" cy="178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Which is best for your town?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Why?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Multiple modes? Why/why not?</a:t>
            </a:r>
            <a:endParaRPr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Benefits of each? Downsides of each? </a:t>
            </a:r>
            <a:endParaRPr b="1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2"/>
          </p:nvPr>
        </p:nvSpPr>
        <p:spPr>
          <a:xfrm>
            <a:off x="4939500" y="692600"/>
            <a:ext cx="3837000" cy="372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Public</a:t>
            </a: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Bus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Train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Ferry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Private (Motorized)</a:t>
            </a: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Car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Motorcycle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b="1"/>
              <a:t>ACTIVE!</a:t>
            </a:r>
            <a:endParaRPr b="1"/>
          </a:p>
          <a:p>
            <a:pPr marL="457200" lvl="0" indent="-342900" algn="l" rtl="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Walking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Biking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Wheeling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SAMPLE LESSON OUTLINE</a:t>
            </a:r>
            <a:endParaRPr b="1"/>
          </a:p>
        </p:txBody>
      </p:sp>
      <p:sp>
        <p:nvSpPr>
          <p:cNvPr id="88" name="Google Shape;88;p18"/>
          <p:cNvSpPr txBox="1">
            <a:spLocks noGrp="1"/>
          </p:cNvSpPr>
          <p:nvPr>
            <p:ph type="body" idx="1"/>
          </p:nvPr>
        </p:nvSpPr>
        <p:spPr>
          <a:xfrm>
            <a:off x="311700" y="1085650"/>
            <a:ext cx="8639400" cy="368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/>
              <a:t>Present images of street with several modes of transportation; have students list all they see in image (and any modes they know that are not present)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/>
              <a:t>Whole class share out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/>
              <a:t>Organize students into small groups; assign a mode of transportation to each group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/>
              <a:t>Ask groups to discuss and list “pros” &amp;  “cons” of their transportation mode. Record on easel/notepad if possible.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/>
              <a:t>Small groups present to whole class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/>
              <a:t>DECISION TIME! Have students choose which mode(s) they want in their Terrace Town through a consensus-building activity of your choice. THEN...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/>
              <a:t>START BUILDING!</a:t>
            </a:r>
            <a:endParaRPr b="1"/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ip dir="l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2825" y="152400"/>
            <a:ext cx="7098339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3475" y="152400"/>
            <a:ext cx="7317061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“What makes for a good street?”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730</Words>
  <Application>Microsoft Office PowerPoint</Application>
  <PresentationFormat>On-screen Show (16:9)</PresentationFormat>
  <Paragraphs>122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Playfair Display</vt:lpstr>
      <vt:lpstr>Montserrat</vt:lpstr>
      <vt:lpstr>Oswald</vt:lpstr>
      <vt:lpstr>Arial</vt:lpstr>
      <vt:lpstr>Pop</vt:lpstr>
      <vt:lpstr>Transportation in Terrace Town </vt:lpstr>
      <vt:lpstr>“How are people going to get from place to place in your town?” </vt:lpstr>
      <vt:lpstr>DESIGN CHALLENGE!</vt:lpstr>
      <vt:lpstr>Mini-Lesson #1:  Transportation Modes &amp; Means</vt:lpstr>
      <vt:lpstr>Modes of Transportation</vt:lpstr>
      <vt:lpstr>SAMPLE LESSON OUTLINE</vt:lpstr>
      <vt:lpstr>PowerPoint Presentation</vt:lpstr>
      <vt:lpstr>PowerPoint Presentation</vt:lpstr>
      <vt:lpstr>“What makes for a good street?”</vt:lpstr>
      <vt:lpstr>PowerPoint Presentation</vt:lpstr>
      <vt:lpstr>Complete Streets</vt:lpstr>
      <vt:lpstr>PowerPoint Presentation</vt:lpstr>
      <vt:lpstr>Mini-Lesson #2: Street Design</vt:lpstr>
      <vt:lpstr>SAMPLE LESSON OUTLINE: VISUAL PREFERENCE SURVEY</vt:lpstr>
      <vt:lpstr>PowerPoint Presentation</vt:lpstr>
      <vt:lpstr>PowerPoint Presentation</vt:lpstr>
      <vt:lpstr>What makes for a good transportation/ street system?</vt:lpstr>
      <vt:lpstr>Mini-Lesson #3: Transportation Networks </vt:lpstr>
      <vt:lpstr>SAMPLE LESSON OUTLINE: ROUTES &amp; CONNECTIONS</vt:lpstr>
      <vt:lpstr>PowerPoint Presentation</vt:lpstr>
      <vt:lpstr>PowerPoint Presentation</vt:lpstr>
      <vt:lpstr>Writing/Language Arts Activity </vt:lpstr>
      <vt:lpstr>Word Work!</vt:lpstr>
      <vt:lpstr>Going Deeper...</vt:lpstr>
      <vt:lpstr>PowerPoint Presentation</vt:lpstr>
      <vt:lpstr>RESOURCES</vt:lpstr>
      <vt:lpstr>OPEN FORUM Q/A Veterans share past experiences, best practices </vt:lpstr>
      <vt:lpstr>Contact: Shawn Koval SKoval@UWHealth.org</vt:lpstr>
      <vt:lpstr>Transportation Construction Hacks with Heather!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Transportation in Terrace Town </dc:title>
  <dc:creator>Sabin, Heather</dc:creator>
  <cp:lastModifiedBy>Sabin, Heather</cp:lastModifiedBy>
  <cp:revision>1</cp:revision>
  <dcterms:modified xsi:type="dcterms:W3CDTF">2019-11-04T22:47:17Z</dcterms:modified>
</cp:coreProperties>
</file>