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7" r:id="rId4"/>
    <p:sldId id="278" r:id="rId5"/>
    <p:sldId id="276" r:id="rId6"/>
    <p:sldId id="275" r:id="rId7"/>
    <p:sldId id="356" r:id="rId8"/>
    <p:sldId id="426" r:id="rId9"/>
    <p:sldId id="274" r:id="rId10"/>
    <p:sldId id="269" r:id="rId11"/>
    <p:sldId id="270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0" r:id="rId25"/>
    <p:sldId id="299" r:id="rId26"/>
    <p:sldId id="286" r:id="rId27"/>
    <p:sldId id="285" r:id="rId28"/>
    <p:sldId id="284" r:id="rId29"/>
    <p:sldId id="283" r:id="rId30"/>
    <p:sldId id="282" r:id="rId31"/>
    <p:sldId id="281" r:id="rId32"/>
    <p:sldId id="280" r:id="rId33"/>
    <p:sldId id="279" r:id="rId34"/>
    <p:sldId id="257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55" r:id="rId47"/>
    <p:sldId id="427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57" r:id="rId58"/>
    <p:sldId id="321" r:id="rId59"/>
    <p:sldId id="322" r:id="rId60"/>
    <p:sldId id="325" r:id="rId61"/>
    <p:sldId id="323" r:id="rId62"/>
    <p:sldId id="324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425" r:id="rId82"/>
    <p:sldId id="344" r:id="rId83"/>
    <p:sldId id="345" r:id="rId84"/>
    <p:sldId id="346" r:id="rId85"/>
    <p:sldId id="347" r:id="rId86"/>
    <p:sldId id="348" r:id="rId87"/>
    <p:sldId id="349" r:id="rId88"/>
    <p:sldId id="358" r:id="rId89"/>
    <p:sldId id="359" r:id="rId90"/>
    <p:sldId id="360" r:id="rId91"/>
    <p:sldId id="428" r:id="rId92"/>
    <p:sldId id="361" r:id="rId93"/>
    <p:sldId id="362" r:id="rId94"/>
    <p:sldId id="363" r:id="rId95"/>
    <p:sldId id="364" r:id="rId96"/>
    <p:sldId id="365" r:id="rId97"/>
    <p:sldId id="366" r:id="rId98"/>
    <p:sldId id="367" r:id="rId99"/>
    <p:sldId id="368" r:id="rId100"/>
    <p:sldId id="369" r:id="rId101"/>
    <p:sldId id="370" r:id="rId102"/>
    <p:sldId id="371" r:id="rId103"/>
    <p:sldId id="372" r:id="rId104"/>
    <p:sldId id="373" r:id="rId105"/>
    <p:sldId id="374" r:id="rId106"/>
    <p:sldId id="375" r:id="rId107"/>
    <p:sldId id="376" r:id="rId108"/>
    <p:sldId id="350" r:id="rId109"/>
    <p:sldId id="351" r:id="rId110"/>
    <p:sldId id="352" r:id="rId111"/>
    <p:sldId id="353" r:id="rId112"/>
    <p:sldId id="354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7" r:id="rId124"/>
    <p:sldId id="388" r:id="rId125"/>
    <p:sldId id="389" r:id="rId126"/>
    <p:sldId id="390" r:id="rId127"/>
    <p:sldId id="391" r:id="rId128"/>
    <p:sldId id="392" r:id="rId129"/>
    <p:sldId id="393" r:id="rId130"/>
    <p:sldId id="394" r:id="rId131"/>
    <p:sldId id="397" r:id="rId132"/>
    <p:sldId id="398" r:id="rId133"/>
    <p:sldId id="399" r:id="rId134"/>
    <p:sldId id="400" r:id="rId135"/>
    <p:sldId id="401" r:id="rId136"/>
    <p:sldId id="402" r:id="rId137"/>
    <p:sldId id="403" r:id="rId138"/>
    <p:sldId id="404" r:id="rId139"/>
    <p:sldId id="405" r:id="rId140"/>
    <p:sldId id="406" r:id="rId141"/>
    <p:sldId id="407" r:id="rId142"/>
    <p:sldId id="408" r:id="rId143"/>
    <p:sldId id="409" r:id="rId144"/>
    <p:sldId id="410" r:id="rId145"/>
    <p:sldId id="415" r:id="rId146"/>
    <p:sldId id="412" r:id="rId147"/>
    <p:sldId id="413" r:id="rId148"/>
    <p:sldId id="414" r:id="rId149"/>
    <p:sldId id="416" r:id="rId150"/>
    <p:sldId id="417" r:id="rId151"/>
    <p:sldId id="429" r:id="rId152"/>
    <p:sldId id="418" r:id="rId153"/>
    <p:sldId id="419" r:id="rId154"/>
    <p:sldId id="420" r:id="rId155"/>
    <p:sldId id="421" r:id="rId156"/>
    <p:sldId id="422" r:id="rId157"/>
    <p:sldId id="424" r:id="rId158"/>
    <p:sldId id="423" r:id="rId1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8" d="100"/>
          <a:sy n="68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6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1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9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7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8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1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3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2D29C-4971-49CC-8415-71AB32EB4620}" type="datetimeFigureOut">
              <a:rPr lang="en-US" smtClean="0"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7C802-D795-4931-B948-2A9989879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2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Monona Terrace Community and Convention Center</a:t>
            </a:r>
            <a:endParaRPr lang="en-US" dirty="0"/>
          </a:p>
        </p:txBody>
      </p:sp>
      <p:pic>
        <p:nvPicPr>
          <p:cNvPr id="2" name="Picture Placeholder 1" descr="madison,wi - Google Maps - Windows Internet Explorer provided by Henneman Engineering, Inc.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4" t="21432" r="6154" b="1912"/>
          <a:stretch/>
        </p:blipFill>
        <p:spPr>
          <a:xfrm>
            <a:off x="1524000" y="685800"/>
            <a:ext cx="5947855" cy="4214848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633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369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052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815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72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114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320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45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977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608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Monona Terrace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Helix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40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739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212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49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9209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2120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649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Monona Terrace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Interior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3228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698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833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7936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8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5008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523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389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220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307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239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548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358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674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6843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2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896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Monona Terrace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Roof Top Garden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043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9407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860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830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66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4774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9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0395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1466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64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5541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0879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902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0526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3231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6918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0346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2303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5277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9301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5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35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1942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867400"/>
            <a:ext cx="5486400" cy="10953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Placeholder 4" descr="madison,wi - Google Maps - Windows Internet Explorer provided by Henneman Engineering, Inc.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4" t="21259" r="21384" b="2871"/>
          <a:stretch/>
        </p:blipFill>
        <p:spPr>
          <a:xfrm>
            <a:off x="1905000" y="533400"/>
            <a:ext cx="4953000" cy="506621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95999"/>
            <a:ext cx="5486400" cy="7620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326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Monona Terrace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9164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5497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424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0635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6666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37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0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67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6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0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26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28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75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35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73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03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87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82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9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5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32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72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26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64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9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18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74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8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88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36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95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2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8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47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43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6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21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93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30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Monona Terrace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Building Superstructure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1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943600"/>
            <a:ext cx="5486400" cy="10953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Placeholder 4" descr="madison,wi - Google Maps - Windows Internet Explorer provided by Henneman Engineering, Inc.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8" t="22030" r="7763" b="-308"/>
          <a:stretch/>
        </p:blipFill>
        <p:spPr>
          <a:xfrm>
            <a:off x="1219200" y="685800"/>
            <a:ext cx="6725112" cy="505593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95999"/>
            <a:ext cx="5486400" cy="7620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30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74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96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64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45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548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68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22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12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033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70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14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97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6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76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787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4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442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74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4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565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314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871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110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1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Monona Terrace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Foundation &amp; </a:t>
            </a:r>
            <a:r>
              <a:rPr lang="en-US" dirty="0" err="1" smtClean="0"/>
              <a:t>Sitework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831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749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390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55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807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748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506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649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80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21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004"/>
            <a:ext cx="4572000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3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867400"/>
            <a:ext cx="5486400" cy="10953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Placeholder 4" descr="madison,wi - Google Maps - Windows Internet Explorer provided by Henneman Engineering, Inc.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t="20261" r="6749" b="493"/>
          <a:stretch/>
        </p:blipFill>
        <p:spPr>
          <a:xfrm>
            <a:off x="990600" y="533400"/>
            <a:ext cx="6873912" cy="50841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95999"/>
            <a:ext cx="5486400" cy="7620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5014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3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t="5451" r="15421" b="21608"/>
          <a:stretch/>
        </p:blipFill>
        <p:spPr>
          <a:xfrm>
            <a:off x="1447800" y="825305"/>
            <a:ext cx="5857077" cy="53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260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07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56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493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931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55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53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910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963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Monona Terrace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Parking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858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943600"/>
            <a:ext cx="54864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Placeholder 4" descr="madison,wi - Google Maps - Windows Internet Explorer provided by Henneman Engineering, Inc.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7" t="21258" r="15489" b="752"/>
          <a:stretch/>
        </p:blipFill>
        <p:spPr>
          <a:xfrm>
            <a:off x="1752600" y="609600"/>
            <a:ext cx="5638800" cy="506116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95999"/>
            <a:ext cx="5486400" cy="7620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942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14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638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034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098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1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072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94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1143000"/>
            <a:ext cx="67939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93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32</Words>
  <Application>Microsoft Office PowerPoint</Application>
  <PresentationFormat>On-screen Show (4:3)</PresentationFormat>
  <Paragraphs>15</Paragraphs>
  <Slides>158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59" baseType="lpstr">
      <vt:lpstr>Office Theme</vt:lpstr>
      <vt:lpstr>Monona Terrace Community and Convention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Monona Terrace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Monona Terrace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Monona Terrace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Monona Terrace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Monona Terrace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Monona Terrace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Monona Terrace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Monona Terrace Community and Convention Center</dc:title>
  <dc:creator>Owner</dc:creator>
  <cp:lastModifiedBy>Schmidt, Mike</cp:lastModifiedBy>
  <cp:revision>15</cp:revision>
  <dcterms:created xsi:type="dcterms:W3CDTF">2013-02-25T04:04:50Z</dcterms:created>
  <dcterms:modified xsi:type="dcterms:W3CDTF">2013-02-25T19:07:41Z</dcterms:modified>
</cp:coreProperties>
</file>